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3600"/>
              <a:t>Visual features representations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using 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How it is trained ?</a:t>
            </a:r>
          </a:p>
        </p:txBody>
      </p:sp>
      <p:pic>
        <p:nvPicPr>
          <p:cNvPr descr="cover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50" y="1147400"/>
            <a:ext cx="83165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51450" y="1249900"/>
            <a:ext cx="93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AlexNet:</a:t>
            </a:r>
          </a:p>
        </p:txBody>
      </p:sp>
      <p:pic>
        <p:nvPicPr>
          <p:cNvPr descr="Fig-4-Architecture-of-Alexnet-From-left-to-right-input-to-output-five-convolutional.ppm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75" y="1659700"/>
            <a:ext cx="7553861" cy="3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651450" y="1249900"/>
            <a:ext cx="93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VGG</a:t>
            </a:r>
            <a:r>
              <a:rPr lang="uk"/>
              <a:t>:</a:t>
            </a:r>
          </a:p>
        </p:txBody>
      </p:sp>
      <p:pic>
        <p:nvPicPr>
          <p:cNvPr descr="4-7800353x6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1800"/>
            <a:ext cx="8341698" cy="3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51450" y="1249900"/>
            <a:ext cx="1106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Inception:</a:t>
            </a:r>
          </a:p>
        </p:txBody>
      </p:sp>
      <p:pic>
        <p:nvPicPr>
          <p:cNvPr descr="image03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6109"/>
            <a:ext cx="8991600" cy="335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51450" y="1249900"/>
            <a:ext cx="1106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ResNet</a:t>
            </a:r>
            <a:r>
              <a:rPr lang="uk"/>
              <a:t>:</a:t>
            </a:r>
          </a:p>
        </p:txBody>
      </p:sp>
      <p:pic>
        <p:nvPicPr>
          <p:cNvPr descr="600x299xResNet.png.pagespeed.ic.M1J-VkbWPB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00" y="1682425"/>
            <a:ext cx="57150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651450" y="1249900"/>
            <a:ext cx="1106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ResNet:</a:t>
            </a:r>
          </a:p>
        </p:txBody>
      </p:sp>
      <p:pic>
        <p:nvPicPr>
          <p:cNvPr descr="resnet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150" y="0"/>
            <a:ext cx="3833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51450" y="1249900"/>
            <a:ext cx="1106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DenseNet</a:t>
            </a:r>
            <a:r>
              <a:rPr lang="uk"/>
              <a:t>:</a:t>
            </a:r>
          </a:p>
        </p:txBody>
      </p:sp>
      <p:pic>
        <p:nvPicPr>
          <p:cNvPr descr="1-KOjUX1ST5RnDOZWWLWRGkw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0" y="1719400"/>
            <a:ext cx="7009664" cy="3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Evolution of CNN architecture:</a:t>
            </a:r>
          </a:p>
        </p:txBody>
      </p:sp>
      <p:pic>
        <p:nvPicPr>
          <p:cNvPr descr="99ccb4a516df4409b77d7b3b6144832c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5" y="1094375"/>
            <a:ext cx="811200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Using learned features embeddings</a:t>
            </a:r>
          </a:p>
        </p:txBody>
      </p:sp>
      <p:pic>
        <p:nvPicPr>
          <p:cNvPr descr="tsneCanvas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25" y="1152475"/>
            <a:ext cx="3991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Using learned features embeddings</a:t>
            </a:r>
          </a:p>
        </p:txBody>
      </p:sp>
      <p:pic>
        <p:nvPicPr>
          <p:cNvPr descr="tsneCanvas_crop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900" y="1017725"/>
            <a:ext cx="64218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what is convolution ?</a:t>
            </a:r>
          </a:p>
        </p:txBody>
      </p:sp>
      <p:pic>
        <p:nvPicPr>
          <p:cNvPr descr="filter.jp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850" y="1342425"/>
            <a:ext cx="3971425" cy="30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Using learned features embeddings</a:t>
            </a:r>
          </a:p>
        </p:txBody>
      </p:sp>
      <p:pic>
        <p:nvPicPr>
          <p:cNvPr descr="tsneCanvas_crop1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500" y="1064975"/>
            <a:ext cx="5734875" cy="40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What is feature maps ?</a:t>
            </a:r>
          </a:p>
        </p:txBody>
      </p:sp>
      <p:pic>
        <p:nvPicPr>
          <p:cNvPr descr="feat_map.pn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50" y="1272825"/>
            <a:ext cx="7969350" cy="34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What is feature maps ?</a:t>
            </a:r>
          </a:p>
        </p:txBody>
      </p:sp>
      <p:pic>
        <p:nvPicPr>
          <p:cNvPr descr="activations1.pn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44" y="998300"/>
            <a:ext cx="6704563" cy="372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ivations1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94" y="1017725"/>
            <a:ext cx="6704563" cy="3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What is convolutional neural network?</a:t>
            </a:r>
          </a:p>
        </p:txBody>
      </p:sp>
      <p:pic>
        <p:nvPicPr>
          <p:cNvPr descr="vgg1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30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What is max pooling ?</a:t>
            </a:r>
          </a:p>
        </p:txBody>
      </p:sp>
      <p:pic>
        <p:nvPicPr>
          <p:cNvPr descr="maxpool.jpe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88" y="1200025"/>
            <a:ext cx="74961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pool.jpe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76" y="1093975"/>
            <a:ext cx="8368649" cy="39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How do learned visual features look like ?</a:t>
            </a:r>
          </a:p>
        </p:txBody>
      </p:sp>
      <p:pic>
        <p:nvPicPr>
          <p:cNvPr descr="filters0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00" y="1017725"/>
            <a:ext cx="5334200" cy="4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433800" y="16503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800"/>
              <a:t>low level: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How do learned visual features look like ?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433800" y="16503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800"/>
              <a:t>higher</a:t>
            </a:r>
            <a:r>
              <a:rPr lang="uk" sz="1800"/>
              <a:t> level:</a:t>
            </a:r>
          </a:p>
        </p:txBody>
      </p:sp>
      <p:pic>
        <p:nvPicPr>
          <p:cNvPr descr="l3.jpg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975" y="1754325"/>
            <a:ext cx="6657626" cy="2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How do learned visual features look like ?</a:t>
            </a:r>
          </a:p>
        </p:txBody>
      </p:sp>
      <p:pic>
        <p:nvPicPr>
          <p:cNvPr descr="vgg2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4675"/>
            <a:ext cx="82869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